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07" d="100"/>
          <a:sy n="107" d="100"/>
        </p:scale>
        <p:origin x="138" y="3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E7EBA3-DDB6-41D9-B395-F9283A01F580}"/>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CD34B00E-5237-40E1-9EEA-443680B3DF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1E821382-0602-4952-98DB-3C075806523F}"/>
              </a:ext>
            </a:extLst>
          </p:cNvPr>
          <p:cNvSpPr>
            <a:spLocks noGrp="1"/>
          </p:cNvSpPr>
          <p:nvPr>
            <p:ph type="dt" sz="half" idx="10"/>
          </p:nvPr>
        </p:nvSpPr>
        <p:spPr/>
        <p:txBody>
          <a:bodyPr/>
          <a:lstStyle/>
          <a:p>
            <a:fld id="{DE813179-7A53-41C3-9C68-3ED3A697E4DA}" type="datetimeFigureOut">
              <a:rPr lang="fr-FR" smtClean="0"/>
              <a:t>29/01/2021</a:t>
            </a:fld>
            <a:endParaRPr lang="fr-FR"/>
          </a:p>
        </p:txBody>
      </p:sp>
      <p:sp>
        <p:nvSpPr>
          <p:cNvPr id="5" name="Espace réservé du pied de page 4">
            <a:extLst>
              <a:ext uri="{FF2B5EF4-FFF2-40B4-BE49-F238E27FC236}">
                <a16:creationId xmlns:a16="http://schemas.microsoft.com/office/drawing/2014/main" id="{6689489A-C927-4E63-A65F-A5C1F14E3A7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1C4AE5A-558A-4223-B9F3-2AC2BF23157D}"/>
              </a:ext>
            </a:extLst>
          </p:cNvPr>
          <p:cNvSpPr>
            <a:spLocks noGrp="1"/>
          </p:cNvSpPr>
          <p:nvPr>
            <p:ph type="sldNum" sz="quarter" idx="12"/>
          </p:nvPr>
        </p:nvSpPr>
        <p:spPr/>
        <p:txBody>
          <a:bodyPr/>
          <a:lstStyle/>
          <a:p>
            <a:fld id="{D984A1BB-2F90-4B98-91CA-60B125808C1B}" type="slidenum">
              <a:rPr lang="fr-FR" smtClean="0"/>
              <a:t>‹N°›</a:t>
            </a:fld>
            <a:endParaRPr lang="fr-FR"/>
          </a:p>
        </p:txBody>
      </p:sp>
    </p:spTree>
    <p:extLst>
      <p:ext uri="{BB962C8B-B14F-4D97-AF65-F5344CB8AC3E}">
        <p14:creationId xmlns:p14="http://schemas.microsoft.com/office/powerpoint/2010/main" val="2049322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EF46AA-9045-4618-AE8B-0BEAD1DFF73A}"/>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F9B328D9-3E30-42CE-AA64-790AA327B4A2}"/>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4EB8D16-4771-4F34-94B5-A1FB9738C3E7}"/>
              </a:ext>
            </a:extLst>
          </p:cNvPr>
          <p:cNvSpPr>
            <a:spLocks noGrp="1"/>
          </p:cNvSpPr>
          <p:nvPr>
            <p:ph type="dt" sz="half" idx="10"/>
          </p:nvPr>
        </p:nvSpPr>
        <p:spPr/>
        <p:txBody>
          <a:bodyPr/>
          <a:lstStyle/>
          <a:p>
            <a:fld id="{DE813179-7A53-41C3-9C68-3ED3A697E4DA}" type="datetimeFigureOut">
              <a:rPr lang="fr-FR" smtClean="0"/>
              <a:t>29/01/2021</a:t>
            </a:fld>
            <a:endParaRPr lang="fr-FR"/>
          </a:p>
        </p:txBody>
      </p:sp>
      <p:sp>
        <p:nvSpPr>
          <p:cNvPr id="5" name="Espace réservé du pied de page 4">
            <a:extLst>
              <a:ext uri="{FF2B5EF4-FFF2-40B4-BE49-F238E27FC236}">
                <a16:creationId xmlns:a16="http://schemas.microsoft.com/office/drawing/2014/main" id="{FED64AB8-2C9C-4E28-A1EB-ED845FD6AC9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32811C3-2076-4C93-AF1D-4BF4FB6308B0}"/>
              </a:ext>
            </a:extLst>
          </p:cNvPr>
          <p:cNvSpPr>
            <a:spLocks noGrp="1"/>
          </p:cNvSpPr>
          <p:nvPr>
            <p:ph type="sldNum" sz="quarter" idx="12"/>
          </p:nvPr>
        </p:nvSpPr>
        <p:spPr/>
        <p:txBody>
          <a:bodyPr/>
          <a:lstStyle/>
          <a:p>
            <a:fld id="{D984A1BB-2F90-4B98-91CA-60B125808C1B}" type="slidenum">
              <a:rPr lang="fr-FR" smtClean="0"/>
              <a:t>‹N°›</a:t>
            </a:fld>
            <a:endParaRPr lang="fr-FR"/>
          </a:p>
        </p:txBody>
      </p:sp>
    </p:spTree>
    <p:extLst>
      <p:ext uri="{BB962C8B-B14F-4D97-AF65-F5344CB8AC3E}">
        <p14:creationId xmlns:p14="http://schemas.microsoft.com/office/powerpoint/2010/main" val="443420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7C84E832-EA55-4231-A7BE-37032B21ACB6}"/>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F362F830-0580-43D0-B544-D6F9C172552B}"/>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1BBE2C4-EC07-4F61-B725-9F94E34C5570}"/>
              </a:ext>
            </a:extLst>
          </p:cNvPr>
          <p:cNvSpPr>
            <a:spLocks noGrp="1"/>
          </p:cNvSpPr>
          <p:nvPr>
            <p:ph type="dt" sz="half" idx="10"/>
          </p:nvPr>
        </p:nvSpPr>
        <p:spPr/>
        <p:txBody>
          <a:bodyPr/>
          <a:lstStyle/>
          <a:p>
            <a:fld id="{DE813179-7A53-41C3-9C68-3ED3A697E4DA}" type="datetimeFigureOut">
              <a:rPr lang="fr-FR" smtClean="0"/>
              <a:t>29/01/2021</a:t>
            </a:fld>
            <a:endParaRPr lang="fr-FR"/>
          </a:p>
        </p:txBody>
      </p:sp>
      <p:sp>
        <p:nvSpPr>
          <p:cNvPr id="5" name="Espace réservé du pied de page 4">
            <a:extLst>
              <a:ext uri="{FF2B5EF4-FFF2-40B4-BE49-F238E27FC236}">
                <a16:creationId xmlns:a16="http://schemas.microsoft.com/office/drawing/2014/main" id="{D72DEFE3-EB65-4CD5-B0C0-D615F12B053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432E280-92DC-43DB-A81F-D83D2DC69A63}"/>
              </a:ext>
            </a:extLst>
          </p:cNvPr>
          <p:cNvSpPr>
            <a:spLocks noGrp="1"/>
          </p:cNvSpPr>
          <p:nvPr>
            <p:ph type="sldNum" sz="quarter" idx="12"/>
          </p:nvPr>
        </p:nvSpPr>
        <p:spPr/>
        <p:txBody>
          <a:bodyPr/>
          <a:lstStyle/>
          <a:p>
            <a:fld id="{D984A1BB-2F90-4B98-91CA-60B125808C1B}" type="slidenum">
              <a:rPr lang="fr-FR" smtClean="0"/>
              <a:t>‹N°›</a:t>
            </a:fld>
            <a:endParaRPr lang="fr-FR"/>
          </a:p>
        </p:txBody>
      </p:sp>
    </p:spTree>
    <p:extLst>
      <p:ext uri="{BB962C8B-B14F-4D97-AF65-F5344CB8AC3E}">
        <p14:creationId xmlns:p14="http://schemas.microsoft.com/office/powerpoint/2010/main" val="162112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2AF4D5-2555-4516-967D-EF6CBDC5E43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25E0CCD-4C0A-44AC-B426-62872143742E}"/>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225530D-8D0E-46C3-8C4F-4025739FDC82}"/>
              </a:ext>
            </a:extLst>
          </p:cNvPr>
          <p:cNvSpPr>
            <a:spLocks noGrp="1"/>
          </p:cNvSpPr>
          <p:nvPr>
            <p:ph type="dt" sz="half" idx="10"/>
          </p:nvPr>
        </p:nvSpPr>
        <p:spPr/>
        <p:txBody>
          <a:bodyPr/>
          <a:lstStyle/>
          <a:p>
            <a:fld id="{DE813179-7A53-41C3-9C68-3ED3A697E4DA}" type="datetimeFigureOut">
              <a:rPr lang="fr-FR" smtClean="0"/>
              <a:t>29/01/2021</a:t>
            </a:fld>
            <a:endParaRPr lang="fr-FR"/>
          </a:p>
        </p:txBody>
      </p:sp>
      <p:sp>
        <p:nvSpPr>
          <p:cNvPr id="5" name="Espace réservé du pied de page 4">
            <a:extLst>
              <a:ext uri="{FF2B5EF4-FFF2-40B4-BE49-F238E27FC236}">
                <a16:creationId xmlns:a16="http://schemas.microsoft.com/office/drawing/2014/main" id="{F114C360-914B-4477-A551-3F7A048D889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C8F2AD7-7E61-4812-AB2B-A7EC53CAC54E}"/>
              </a:ext>
            </a:extLst>
          </p:cNvPr>
          <p:cNvSpPr>
            <a:spLocks noGrp="1"/>
          </p:cNvSpPr>
          <p:nvPr>
            <p:ph type="sldNum" sz="quarter" idx="12"/>
          </p:nvPr>
        </p:nvSpPr>
        <p:spPr/>
        <p:txBody>
          <a:bodyPr/>
          <a:lstStyle/>
          <a:p>
            <a:fld id="{D984A1BB-2F90-4B98-91CA-60B125808C1B}" type="slidenum">
              <a:rPr lang="fr-FR" smtClean="0"/>
              <a:t>‹N°›</a:t>
            </a:fld>
            <a:endParaRPr lang="fr-FR"/>
          </a:p>
        </p:txBody>
      </p:sp>
    </p:spTree>
    <p:extLst>
      <p:ext uri="{BB962C8B-B14F-4D97-AF65-F5344CB8AC3E}">
        <p14:creationId xmlns:p14="http://schemas.microsoft.com/office/powerpoint/2010/main" val="1867543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E9CE31-EB08-474A-BED0-3BAE7E13C71C}"/>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CD2A7980-AEE6-4B28-8C65-C4CDA142DFA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583EBBDE-2835-4B1C-BDD0-B577334F45F2}"/>
              </a:ext>
            </a:extLst>
          </p:cNvPr>
          <p:cNvSpPr>
            <a:spLocks noGrp="1"/>
          </p:cNvSpPr>
          <p:nvPr>
            <p:ph type="dt" sz="half" idx="10"/>
          </p:nvPr>
        </p:nvSpPr>
        <p:spPr/>
        <p:txBody>
          <a:bodyPr/>
          <a:lstStyle/>
          <a:p>
            <a:fld id="{DE813179-7A53-41C3-9C68-3ED3A697E4DA}" type="datetimeFigureOut">
              <a:rPr lang="fr-FR" smtClean="0"/>
              <a:t>29/01/2021</a:t>
            </a:fld>
            <a:endParaRPr lang="fr-FR"/>
          </a:p>
        </p:txBody>
      </p:sp>
      <p:sp>
        <p:nvSpPr>
          <p:cNvPr id="5" name="Espace réservé du pied de page 4">
            <a:extLst>
              <a:ext uri="{FF2B5EF4-FFF2-40B4-BE49-F238E27FC236}">
                <a16:creationId xmlns:a16="http://schemas.microsoft.com/office/drawing/2014/main" id="{73E9BC52-04B2-488A-B1F6-6835562821B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CEC338E-60A4-4350-806F-11E28B9B24B9}"/>
              </a:ext>
            </a:extLst>
          </p:cNvPr>
          <p:cNvSpPr>
            <a:spLocks noGrp="1"/>
          </p:cNvSpPr>
          <p:nvPr>
            <p:ph type="sldNum" sz="quarter" idx="12"/>
          </p:nvPr>
        </p:nvSpPr>
        <p:spPr/>
        <p:txBody>
          <a:bodyPr/>
          <a:lstStyle/>
          <a:p>
            <a:fld id="{D984A1BB-2F90-4B98-91CA-60B125808C1B}" type="slidenum">
              <a:rPr lang="fr-FR" smtClean="0"/>
              <a:t>‹N°›</a:t>
            </a:fld>
            <a:endParaRPr lang="fr-FR"/>
          </a:p>
        </p:txBody>
      </p:sp>
    </p:spTree>
    <p:extLst>
      <p:ext uri="{BB962C8B-B14F-4D97-AF65-F5344CB8AC3E}">
        <p14:creationId xmlns:p14="http://schemas.microsoft.com/office/powerpoint/2010/main" val="1378576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548655-DE07-4B35-B1E1-A4F856153120}"/>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2844DB0-DB7E-4B0C-8B42-631D2716D9A2}"/>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2100D669-D930-4045-9A77-0DAB786A0C30}"/>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B56A6D19-7F98-4877-9855-2666EA3279AE}"/>
              </a:ext>
            </a:extLst>
          </p:cNvPr>
          <p:cNvSpPr>
            <a:spLocks noGrp="1"/>
          </p:cNvSpPr>
          <p:nvPr>
            <p:ph type="dt" sz="half" idx="10"/>
          </p:nvPr>
        </p:nvSpPr>
        <p:spPr/>
        <p:txBody>
          <a:bodyPr/>
          <a:lstStyle/>
          <a:p>
            <a:fld id="{DE813179-7A53-41C3-9C68-3ED3A697E4DA}" type="datetimeFigureOut">
              <a:rPr lang="fr-FR" smtClean="0"/>
              <a:t>29/01/2021</a:t>
            </a:fld>
            <a:endParaRPr lang="fr-FR"/>
          </a:p>
        </p:txBody>
      </p:sp>
      <p:sp>
        <p:nvSpPr>
          <p:cNvPr id="6" name="Espace réservé du pied de page 5">
            <a:extLst>
              <a:ext uri="{FF2B5EF4-FFF2-40B4-BE49-F238E27FC236}">
                <a16:creationId xmlns:a16="http://schemas.microsoft.com/office/drawing/2014/main" id="{666EB840-1173-4A63-A0AF-CA1A620AB22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3FEC123-31AC-4E9F-99CF-45FC88A2FE9E}"/>
              </a:ext>
            </a:extLst>
          </p:cNvPr>
          <p:cNvSpPr>
            <a:spLocks noGrp="1"/>
          </p:cNvSpPr>
          <p:nvPr>
            <p:ph type="sldNum" sz="quarter" idx="12"/>
          </p:nvPr>
        </p:nvSpPr>
        <p:spPr/>
        <p:txBody>
          <a:bodyPr/>
          <a:lstStyle/>
          <a:p>
            <a:fld id="{D984A1BB-2F90-4B98-91CA-60B125808C1B}" type="slidenum">
              <a:rPr lang="fr-FR" smtClean="0"/>
              <a:t>‹N°›</a:t>
            </a:fld>
            <a:endParaRPr lang="fr-FR"/>
          </a:p>
        </p:txBody>
      </p:sp>
    </p:spTree>
    <p:extLst>
      <p:ext uri="{BB962C8B-B14F-4D97-AF65-F5344CB8AC3E}">
        <p14:creationId xmlns:p14="http://schemas.microsoft.com/office/powerpoint/2010/main" val="2182799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28E819-7AF9-464C-B5F1-C14B0714840C}"/>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4ABC630F-5B9E-4D89-84A7-873AC30D01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69ABE898-2A6D-479E-9271-FADAB320AE6C}"/>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6AD1ECB-0BE7-4914-9B2E-590936264F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931D7D5-6723-4BDE-AB1F-9AA03A923262}"/>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40B302C5-C295-43E1-8311-2040049D5DC6}"/>
              </a:ext>
            </a:extLst>
          </p:cNvPr>
          <p:cNvSpPr>
            <a:spLocks noGrp="1"/>
          </p:cNvSpPr>
          <p:nvPr>
            <p:ph type="dt" sz="half" idx="10"/>
          </p:nvPr>
        </p:nvSpPr>
        <p:spPr/>
        <p:txBody>
          <a:bodyPr/>
          <a:lstStyle/>
          <a:p>
            <a:fld id="{DE813179-7A53-41C3-9C68-3ED3A697E4DA}" type="datetimeFigureOut">
              <a:rPr lang="fr-FR" smtClean="0"/>
              <a:t>29/01/2021</a:t>
            </a:fld>
            <a:endParaRPr lang="fr-FR"/>
          </a:p>
        </p:txBody>
      </p:sp>
      <p:sp>
        <p:nvSpPr>
          <p:cNvPr id="8" name="Espace réservé du pied de page 7">
            <a:extLst>
              <a:ext uri="{FF2B5EF4-FFF2-40B4-BE49-F238E27FC236}">
                <a16:creationId xmlns:a16="http://schemas.microsoft.com/office/drawing/2014/main" id="{556361C2-218F-4F54-B5DE-74DA00C98E2B}"/>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CFC1A762-60B6-42E2-8F35-A4530811283C}"/>
              </a:ext>
            </a:extLst>
          </p:cNvPr>
          <p:cNvSpPr>
            <a:spLocks noGrp="1"/>
          </p:cNvSpPr>
          <p:nvPr>
            <p:ph type="sldNum" sz="quarter" idx="12"/>
          </p:nvPr>
        </p:nvSpPr>
        <p:spPr/>
        <p:txBody>
          <a:bodyPr/>
          <a:lstStyle/>
          <a:p>
            <a:fld id="{D984A1BB-2F90-4B98-91CA-60B125808C1B}" type="slidenum">
              <a:rPr lang="fr-FR" smtClean="0"/>
              <a:t>‹N°›</a:t>
            </a:fld>
            <a:endParaRPr lang="fr-FR"/>
          </a:p>
        </p:txBody>
      </p:sp>
    </p:spTree>
    <p:extLst>
      <p:ext uri="{BB962C8B-B14F-4D97-AF65-F5344CB8AC3E}">
        <p14:creationId xmlns:p14="http://schemas.microsoft.com/office/powerpoint/2010/main" val="3697629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72738C3-3260-4A39-9ECC-B84A1B5B51AE}"/>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E786480-0401-4EE4-8624-BF1C754FD133}"/>
              </a:ext>
            </a:extLst>
          </p:cNvPr>
          <p:cNvSpPr>
            <a:spLocks noGrp="1"/>
          </p:cNvSpPr>
          <p:nvPr>
            <p:ph type="dt" sz="half" idx="10"/>
          </p:nvPr>
        </p:nvSpPr>
        <p:spPr/>
        <p:txBody>
          <a:bodyPr/>
          <a:lstStyle/>
          <a:p>
            <a:fld id="{DE813179-7A53-41C3-9C68-3ED3A697E4DA}" type="datetimeFigureOut">
              <a:rPr lang="fr-FR" smtClean="0"/>
              <a:t>29/01/2021</a:t>
            </a:fld>
            <a:endParaRPr lang="fr-FR"/>
          </a:p>
        </p:txBody>
      </p:sp>
      <p:sp>
        <p:nvSpPr>
          <p:cNvPr id="4" name="Espace réservé du pied de page 3">
            <a:extLst>
              <a:ext uri="{FF2B5EF4-FFF2-40B4-BE49-F238E27FC236}">
                <a16:creationId xmlns:a16="http://schemas.microsoft.com/office/drawing/2014/main" id="{42ABA523-28B6-45BA-9307-91AD545B3F65}"/>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8380DCED-0385-46B5-825B-2BA30410EB29}"/>
              </a:ext>
            </a:extLst>
          </p:cNvPr>
          <p:cNvSpPr>
            <a:spLocks noGrp="1"/>
          </p:cNvSpPr>
          <p:nvPr>
            <p:ph type="sldNum" sz="quarter" idx="12"/>
          </p:nvPr>
        </p:nvSpPr>
        <p:spPr/>
        <p:txBody>
          <a:bodyPr/>
          <a:lstStyle/>
          <a:p>
            <a:fld id="{D984A1BB-2F90-4B98-91CA-60B125808C1B}" type="slidenum">
              <a:rPr lang="fr-FR" smtClean="0"/>
              <a:t>‹N°›</a:t>
            </a:fld>
            <a:endParaRPr lang="fr-FR"/>
          </a:p>
        </p:txBody>
      </p:sp>
    </p:spTree>
    <p:extLst>
      <p:ext uri="{BB962C8B-B14F-4D97-AF65-F5344CB8AC3E}">
        <p14:creationId xmlns:p14="http://schemas.microsoft.com/office/powerpoint/2010/main" val="2609270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666F13AF-787F-4A45-BF0C-7BFA8AF37DBE}"/>
              </a:ext>
            </a:extLst>
          </p:cNvPr>
          <p:cNvSpPr>
            <a:spLocks noGrp="1"/>
          </p:cNvSpPr>
          <p:nvPr>
            <p:ph type="dt" sz="half" idx="10"/>
          </p:nvPr>
        </p:nvSpPr>
        <p:spPr/>
        <p:txBody>
          <a:bodyPr/>
          <a:lstStyle/>
          <a:p>
            <a:fld id="{DE813179-7A53-41C3-9C68-3ED3A697E4DA}" type="datetimeFigureOut">
              <a:rPr lang="fr-FR" smtClean="0"/>
              <a:t>29/01/2021</a:t>
            </a:fld>
            <a:endParaRPr lang="fr-FR"/>
          </a:p>
        </p:txBody>
      </p:sp>
      <p:sp>
        <p:nvSpPr>
          <p:cNvPr id="3" name="Espace réservé du pied de page 2">
            <a:extLst>
              <a:ext uri="{FF2B5EF4-FFF2-40B4-BE49-F238E27FC236}">
                <a16:creationId xmlns:a16="http://schemas.microsoft.com/office/drawing/2014/main" id="{73F7D8C1-3A16-424F-8C58-17C9774A416E}"/>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12B24A4-9468-4D02-827A-76AA52C81F96}"/>
              </a:ext>
            </a:extLst>
          </p:cNvPr>
          <p:cNvSpPr>
            <a:spLocks noGrp="1"/>
          </p:cNvSpPr>
          <p:nvPr>
            <p:ph type="sldNum" sz="quarter" idx="12"/>
          </p:nvPr>
        </p:nvSpPr>
        <p:spPr/>
        <p:txBody>
          <a:bodyPr/>
          <a:lstStyle/>
          <a:p>
            <a:fld id="{D984A1BB-2F90-4B98-91CA-60B125808C1B}" type="slidenum">
              <a:rPr lang="fr-FR" smtClean="0"/>
              <a:t>‹N°›</a:t>
            </a:fld>
            <a:endParaRPr lang="fr-FR"/>
          </a:p>
        </p:txBody>
      </p:sp>
    </p:spTree>
    <p:extLst>
      <p:ext uri="{BB962C8B-B14F-4D97-AF65-F5344CB8AC3E}">
        <p14:creationId xmlns:p14="http://schemas.microsoft.com/office/powerpoint/2010/main" val="2487081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D4F729-832F-4D91-BF47-8F279652396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A4E8F37-92CB-4FD0-AF31-ED808FA885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98FBED0-604D-401E-8E59-9031A1B626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8DC6057E-EC33-427F-9394-2C8142682EBF}"/>
              </a:ext>
            </a:extLst>
          </p:cNvPr>
          <p:cNvSpPr>
            <a:spLocks noGrp="1"/>
          </p:cNvSpPr>
          <p:nvPr>
            <p:ph type="dt" sz="half" idx="10"/>
          </p:nvPr>
        </p:nvSpPr>
        <p:spPr/>
        <p:txBody>
          <a:bodyPr/>
          <a:lstStyle/>
          <a:p>
            <a:fld id="{DE813179-7A53-41C3-9C68-3ED3A697E4DA}" type="datetimeFigureOut">
              <a:rPr lang="fr-FR" smtClean="0"/>
              <a:t>29/01/2021</a:t>
            </a:fld>
            <a:endParaRPr lang="fr-FR"/>
          </a:p>
        </p:txBody>
      </p:sp>
      <p:sp>
        <p:nvSpPr>
          <p:cNvPr id="6" name="Espace réservé du pied de page 5">
            <a:extLst>
              <a:ext uri="{FF2B5EF4-FFF2-40B4-BE49-F238E27FC236}">
                <a16:creationId xmlns:a16="http://schemas.microsoft.com/office/drawing/2014/main" id="{2EB9AFC6-AA2C-494A-B784-8C6C0A88E95E}"/>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BB0A97D-F78C-4D2E-9C36-9356E3BFF789}"/>
              </a:ext>
            </a:extLst>
          </p:cNvPr>
          <p:cNvSpPr>
            <a:spLocks noGrp="1"/>
          </p:cNvSpPr>
          <p:nvPr>
            <p:ph type="sldNum" sz="quarter" idx="12"/>
          </p:nvPr>
        </p:nvSpPr>
        <p:spPr/>
        <p:txBody>
          <a:bodyPr/>
          <a:lstStyle/>
          <a:p>
            <a:fld id="{D984A1BB-2F90-4B98-91CA-60B125808C1B}" type="slidenum">
              <a:rPr lang="fr-FR" smtClean="0"/>
              <a:t>‹N°›</a:t>
            </a:fld>
            <a:endParaRPr lang="fr-FR"/>
          </a:p>
        </p:txBody>
      </p:sp>
    </p:spTree>
    <p:extLst>
      <p:ext uri="{BB962C8B-B14F-4D97-AF65-F5344CB8AC3E}">
        <p14:creationId xmlns:p14="http://schemas.microsoft.com/office/powerpoint/2010/main" val="3506871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0560459-3A7B-46CD-944C-827DA9ADC06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75CED114-44A5-4EDB-9E9C-9FCCA09D73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BD2363E1-459F-4E0E-B969-1D8BC4900A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01D5332A-1B16-4407-BFCA-224680FD7EE8}"/>
              </a:ext>
            </a:extLst>
          </p:cNvPr>
          <p:cNvSpPr>
            <a:spLocks noGrp="1"/>
          </p:cNvSpPr>
          <p:nvPr>
            <p:ph type="dt" sz="half" idx="10"/>
          </p:nvPr>
        </p:nvSpPr>
        <p:spPr/>
        <p:txBody>
          <a:bodyPr/>
          <a:lstStyle/>
          <a:p>
            <a:fld id="{DE813179-7A53-41C3-9C68-3ED3A697E4DA}" type="datetimeFigureOut">
              <a:rPr lang="fr-FR" smtClean="0"/>
              <a:t>29/01/2021</a:t>
            </a:fld>
            <a:endParaRPr lang="fr-FR"/>
          </a:p>
        </p:txBody>
      </p:sp>
      <p:sp>
        <p:nvSpPr>
          <p:cNvPr id="6" name="Espace réservé du pied de page 5">
            <a:extLst>
              <a:ext uri="{FF2B5EF4-FFF2-40B4-BE49-F238E27FC236}">
                <a16:creationId xmlns:a16="http://schemas.microsoft.com/office/drawing/2014/main" id="{F5F20CAD-3E78-4967-90B9-C5C734B3873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8FF172C7-43A7-40A4-A955-AE213F23AF92}"/>
              </a:ext>
            </a:extLst>
          </p:cNvPr>
          <p:cNvSpPr>
            <a:spLocks noGrp="1"/>
          </p:cNvSpPr>
          <p:nvPr>
            <p:ph type="sldNum" sz="quarter" idx="12"/>
          </p:nvPr>
        </p:nvSpPr>
        <p:spPr/>
        <p:txBody>
          <a:bodyPr/>
          <a:lstStyle/>
          <a:p>
            <a:fld id="{D984A1BB-2F90-4B98-91CA-60B125808C1B}" type="slidenum">
              <a:rPr lang="fr-FR" smtClean="0"/>
              <a:t>‹N°›</a:t>
            </a:fld>
            <a:endParaRPr lang="fr-FR"/>
          </a:p>
        </p:txBody>
      </p:sp>
    </p:spTree>
    <p:extLst>
      <p:ext uri="{BB962C8B-B14F-4D97-AF65-F5344CB8AC3E}">
        <p14:creationId xmlns:p14="http://schemas.microsoft.com/office/powerpoint/2010/main" val="1363806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C5DAD57E-C271-418C-84AF-21D35FB108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9BE9BCE1-A2E0-4880-B0B5-56ACDC71BD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E01465C-0A88-4651-9D83-54ACFAC868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813179-7A53-41C3-9C68-3ED3A697E4DA}" type="datetimeFigureOut">
              <a:rPr lang="fr-FR" smtClean="0"/>
              <a:t>29/01/2021</a:t>
            </a:fld>
            <a:endParaRPr lang="fr-FR"/>
          </a:p>
        </p:txBody>
      </p:sp>
      <p:sp>
        <p:nvSpPr>
          <p:cNvPr id="5" name="Espace réservé du pied de page 4">
            <a:extLst>
              <a:ext uri="{FF2B5EF4-FFF2-40B4-BE49-F238E27FC236}">
                <a16:creationId xmlns:a16="http://schemas.microsoft.com/office/drawing/2014/main" id="{05F91DD8-EF80-45AA-9A48-6C5A7069A9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D877232-F4AE-4693-AD25-A7B0CA7868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84A1BB-2F90-4B98-91CA-60B125808C1B}" type="slidenum">
              <a:rPr lang="fr-FR" smtClean="0"/>
              <a:t>‹N°›</a:t>
            </a:fld>
            <a:endParaRPr lang="fr-FR"/>
          </a:p>
        </p:txBody>
      </p:sp>
    </p:spTree>
    <p:extLst>
      <p:ext uri="{BB962C8B-B14F-4D97-AF65-F5344CB8AC3E}">
        <p14:creationId xmlns:p14="http://schemas.microsoft.com/office/powerpoint/2010/main" val="12196766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6111642-9107-4B58-90B6-A474FDC7CBA5}"/>
              </a:ext>
            </a:extLst>
          </p:cNvPr>
          <p:cNvSpPr>
            <a:spLocks noGrp="1"/>
          </p:cNvSpPr>
          <p:nvPr>
            <p:ph type="ctrTitle"/>
          </p:nvPr>
        </p:nvSpPr>
        <p:spPr/>
        <p:txBody>
          <a:bodyPr/>
          <a:lstStyle/>
          <a:p>
            <a:r>
              <a:rPr lang="fr-FR" dirty="0"/>
              <a:t>Les Réseaux sociaux et internet</a:t>
            </a:r>
          </a:p>
        </p:txBody>
      </p:sp>
      <p:pic>
        <p:nvPicPr>
          <p:cNvPr id="4" name="Image 3">
            <a:extLst>
              <a:ext uri="{FF2B5EF4-FFF2-40B4-BE49-F238E27FC236}">
                <a16:creationId xmlns:a16="http://schemas.microsoft.com/office/drawing/2014/main" id="{90F2538D-2143-4A36-B665-B4210790FAEA}"/>
              </a:ext>
            </a:extLst>
          </p:cNvPr>
          <p:cNvPicPr>
            <a:picLocks noChangeAspect="1"/>
          </p:cNvPicPr>
          <p:nvPr/>
        </p:nvPicPr>
        <p:blipFill>
          <a:blip r:embed="rId2"/>
          <a:stretch>
            <a:fillRect/>
          </a:stretch>
        </p:blipFill>
        <p:spPr>
          <a:xfrm>
            <a:off x="1524000" y="3558381"/>
            <a:ext cx="2619375" cy="1743075"/>
          </a:xfrm>
          <a:prstGeom prst="rect">
            <a:avLst/>
          </a:prstGeom>
        </p:spPr>
      </p:pic>
      <p:pic>
        <p:nvPicPr>
          <p:cNvPr id="5" name="Image 4">
            <a:extLst>
              <a:ext uri="{FF2B5EF4-FFF2-40B4-BE49-F238E27FC236}">
                <a16:creationId xmlns:a16="http://schemas.microsoft.com/office/drawing/2014/main" id="{2B1A7136-20B2-41C8-9851-A482A5FBA678}"/>
              </a:ext>
            </a:extLst>
          </p:cNvPr>
          <p:cNvPicPr>
            <a:picLocks noChangeAspect="1"/>
          </p:cNvPicPr>
          <p:nvPr/>
        </p:nvPicPr>
        <p:blipFill>
          <a:blip r:embed="rId3"/>
          <a:stretch>
            <a:fillRect/>
          </a:stretch>
        </p:blipFill>
        <p:spPr>
          <a:xfrm>
            <a:off x="8743950" y="3602038"/>
            <a:ext cx="1924049" cy="1647447"/>
          </a:xfrm>
          <a:prstGeom prst="rect">
            <a:avLst/>
          </a:prstGeom>
        </p:spPr>
      </p:pic>
      <p:sp>
        <p:nvSpPr>
          <p:cNvPr id="3" name="Sous-titre 2">
            <a:extLst>
              <a:ext uri="{FF2B5EF4-FFF2-40B4-BE49-F238E27FC236}">
                <a16:creationId xmlns:a16="http://schemas.microsoft.com/office/drawing/2014/main" id="{117FC644-323A-413D-B2E0-FB73ACB14AE1}"/>
              </a:ext>
            </a:extLst>
          </p:cNvPr>
          <p:cNvSpPr>
            <a:spLocks noGrp="1"/>
          </p:cNvSpPr>
          <p:nvPr>
            <p:ph type="subTitle" idx="1"/>
          </p:nvPr>
        </p:nvSpPr>
        <p:spPr/>
        <p:txBody>
          <a:bodyPr>
            <a:normAutofit/>
          </a:bodyPr>
          <a:lstStyle/>
          <a:p>
            <a:endParaRPr lang="fr-FR" dirty="0"/>
          </a:p>
          <a:p>
            <a:r>
              <a:rPr lang="fr-FR" dirty="0"/>
              <a:t>Quels</a:t>
            </a:r>
          </a:p>
          <a:p>
            <a:r>
              <a:rPr lang="fr-FR" dirty="0"/>
              <a:t>sont leurs dangers?</a:t>
            </a:r>
          </a:p>
        </p:txBody>
      </p:sp>
    </p:spTree>
    <p:extLst>
      <p:ext uri="{BB962C8B-B14F-4D97-AF65-F5344CB8AC3E}">
        <p14:creationId xmlns:p14="http://schemas.microsoft.com/office/powerpoint/2010/main" val="3548201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1DD1A8A-57D5-4A81-AD04-532B043C56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67681716-96A4-4293-86CB-6ACBD754F84D}"/>
              </a:ext>
            </a:extLst>
          </p:cNvPr>
          <p:cNvPicPr>
            <a:picLocks noChangeAspect="1"/>
          </p:cNvPicPr>
          <p:nvPr/>
        </p:nvPicPr>
        <p:blipFill rotWithShape="1">
          <a:blip r:embed="rId2"/>
          <a:srcRect t="5981" b="9749"/>
          <a:stretch/>
        </p:blipFill>
        <p:spPr>
          <a:xfrm>
            <a:off x="3049" y="0"/>
            <a:ext cx="12188951" cy="6857990"/>
          </a:xfrm>
          <a:prstGeom prst="rect">
            <a:avLst/>
          </a:prstGeom>
        </p:spPr>
      </p:pic>
      <p:sp>
        <p:nvSpPr>
          <p:cNvPr id="11" name="Rectangle 10">
            <a:extLst>
              <a:ext uri="{FF2B5EF4-FFF2-40B4-BE49-F238E27FC236}">
                <a16:creationId xmlns:a16="http://schemas.microsoft.com/office/drawing/2014/main" id="{007891EC-4501-44ED-A8C8-B11B6DB767A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6C333039-F933-4868-87F1-8556016B8795}"/>
              </a:ext>
            </a:extLst>
          </p:cNvPr>
          <p:cNvSpPr>
            <a:spLocks noGrp="1"/>
          </p:cNvSpPr>
          <p:nvPr>
            <p:ph type="title"/>
          </p:nvPr>
        </p:nvSpPr>
        <p:spPr>
          <a:xfrm>
            <a:off x="1097280" y="0"/>
            <a:ext cx="9959926" cy="914400"/>
          </a:xfrm>
          <a:effectLst>
            <a:outerShdw blurRad="50800" dist="38100" dir="2700000" algn="tl" rotWithShape="0">
              <a:prstClr val="black">
                <a:alpha val="40000"/>
              </a:prstClr>
            </a:outerShdw>
          </a:effectLst>
        </p:spPr>
        <p:txBody>
          <a:bodyPr vert="horz" lIns="91440" tIns="45720" rIns="91440" bIns="45720" rtlCol="0" anchor="b">
            <a:normAutofit/>
          </a:bodyPr>
          <a:lstStyle/>
          <a:p>
            <a:pPr algn="ctr"/>
            <a:r>
              <a:rPr lang="en-US" sz="5200" b="1" u="sng" dirty="0">
                <a:solidFill>
                  <a:srgbClr val="FFFFFF"/>
                </a:solidFill>
                <a:effectLst>
                  <a:outerShdw blurRad="38100" dist="38100" dir="2700000" algn="tl">
                    <a:srgbClr val="000000">
                      <a:alpha val="43137"/>
                    </a:srgbClr>
                  </a:outerShdw>
                </a:effectLst>
                <a:highlight>
                  <a:srgbClr val="000000"/>
                </a:highlight>
              </a:rPr>
              <a:t>Internet</a:t>
            </a:r>
          </a:p>
        </p:txBody>
      </p:sp>
      <p:sp>
        <p:nvSpPr>
          <p:cNvPr id="3" name="Espace réservé du contenu 2">
            <a:extLst>
              <a:ext uri="{FF2B5EF4-FFF2-40B4-BE49-F238E27FC236}">
                <a16:creationId xmlns:a16="http://schemas.microsoft.com/office/drawing/2014/main" id="{E2B71453-8495-4457-9934-E8DB527D38ED}"/>
              </a:ext>
            </a:extLst>
          </p:cNvPr>
          <p:cNvSpPr>
            <a:spLocks noGrp="1"/>
          </p:cNvSpPr>
          <p:nvPr>
            <p:ph idx="1"/>
          </p:nvPr>
        </p:nvSpPr>
        <p:spPr>
          <a:xfrm>
            <a:off x="115288" y="1656522"/>
            <a:ext cx="12188951" cy="5201469"/>
          </a:xfrm>
          <a:effectLst>
            <a:outerShdw blurRad="50800" dist="38100" dir="2700000" algn="tl" rotWithShape="0">
              <a:prstClr val="black">
                <a:alpha val="40000"/>
              </a:prstClr>
            </a:outerShdw>
          </a:effectLst>
        </p:spPr>
        <p:txBody>
          <a:bodyPr vert="horz" lIns="91440" tIns="45720" rIns="91440" bIns="45720" rtlCol="0">
            <a:normAutofit/>
          </a:bodyPr>
          <a:lstStyle/>
          <a:p>
            <a:pPr marL="0" indent="0">
              <a:buNone/>
            </a:pPr>
            <a:endParaRPr lang="fr-FR" sz="2400" b="0" i="0" dirty="0">
              <a:solidFill>
                <a:srgbClr val="3F3F3F"/>
              </a:solidFill>
              <a:effectLst/>
              <a:latin typeface="Raleway"/>
            </a:endParaRPr>
          </a:p>
          <a:p>
            <a:pPr marL="0" indent="0">
              <a:buNone/>
            </a:pPr>
            <a:endParaRPr lang="fr-FR" sz="2400" b="0" i="0" dirty="0">
              <a:solidFill>
                <a:srgbClr val="3F3F3F"/>
              </a:solidFill>
              <a:effectLst/>
              <a:latin typeface="Raleway"/>
            </a:endParaRPr>
          </a:p>
          <a:p>
            <a:pPr marL="0" indent="0">
              <a:buNone/>
            </a:pPr>
            <a:endParaRPr lang="en-US" sz="2400" dirty="0">
              <a:solidFill>
                <a:srgbClr val="FFFFFF"/>
              </a:solidFill>
            </a:endParaRPr>
          </a:p>
        </p:txBody>
      </p:sp>
      <p:sp>
        <p:nvSpPr>
          <p:cNvPr id="8" name="ZoneTexte 7">
            <a:extLst>
              <a:ext uri="{FF2B5EF4-FFF2-40B4-BE49-F238E27FC236}">
                <a16:creationId xmlns:a16="http://schemas.microsoft.com/office/drawing/2014/main" id="{ACCD7A92-A845-4385-A72B-015F169E3D91}"/>
              </a:ext>
            </a:extLst>
          </p:cNvPr>
          <p:cNvSpPr txBox="1"/>
          <p:nvPr/>
        </p:nvSpPr>
        <p:spPr>
          <a:xfrm>
            <a:off x="-3050" y="1656513"/>
            <a:ext cx="12079762" cy="3970318"/>
          </a:xfrm>
          <a:prstGeom prst="rect">
            <a:avLst/>
          </a:prstGeom>
          <a:noFill/>
        </p:spPr>
        <p:txBody>
          <a:bodyPr wrap="square">
            <a:spAutoFit/>
          </a:bodyPr>
          <a:lstStyle/>
          <a:p>
            <a:pPr marL="0" indent="0" algn="l">
              <a:buNone/>
            </a:pPr>
            <a:r>
              <a:rPr lang="fr-FR" sz="2800" b="1" i="0" dirty="0">
                <a:solidFill>
                  <a:schemeClr val="bg1"/>
                </a:solidFill>
                <a:effectLst/>
                <a:highlight>
                  <a:srgbClr val="000000"/>
                </a:highlight>
                <a:latin typeface="Google Sans"/>
              </a:rPr>
              <a:t>Quels sont les dangers d'Internet </a:t>
            </a:r>
            <a:r>
              <a:rPr lang="fr-FR" sz="2800" b="0" i="0" dirty="0">
                <a:solidFill>
                  <a:schemeClr val="bg1"/>
                </a:solidFill>
                <a:effectLst/>
                <a:highlight>
                  <a:srgbClr val="000000"/>
                </a:highlight>
                <a:latin typeface="Google Sans"/>
              </a:rPr>
              <a:t>?</a:t>
            </a:r>
          </a:p>
          <a:p>
            <a:pPr marL="0" indent="0" algn="l">
              <a:buNone/>
            </a:pPr>
            <a:endParaRPr lang="fr-FR" sz="2800" b="0" i="0" dirty="0">
              <a:solidFill>
                <a:schemeClr val="bg1"/>
              </a:solidFill>
              <a:effectLst/>
              <a:highlight>
                <a:srgbClr val="000000"/>
              </a:highlight>
              <a:latin typeface="Google Sans"/>
            </a:endParaRPr>
          </a:p>
          <a:p>
            <a:pPr marL="0" indent="0" algn="l">
              <a:buNone/>
            </a:pPr>
            <a:r>
              <a:rPr lang="fr-FR" sz="2800" b="0" i="0" dirty="0">
                <a:solidFill>
                  <a:schemeClr val="bg1"/>
                </a:solidFill>
                <a:effectLst/>
                <a:highlight>
                  <a:srgbClr val="000000"/>
                </a:highlight>
                <a:latin typeface="arial" panose="020B0604020202020204" pitchFamily="34" charset="0"/>
              </a:rPr>
              <a:t>-Se faire manipuler (par des fake news), </a:t>
            </a:r>
          </a:p>
          <a:p>
            <a:pPr marL="0" indent="0" algn="l">
              <a:buNone/>
            </a:pPr>
            <a:endParaRPr lang="fr-FR" sz="2800" b="0" i="0" dirty="0">
              <a:solidFill>
                <a:schemeClr val="bg1"/>
              </a:solidFill>
              <a:effectLst/>
              <a:highlight>
                <a:srgbClr val="000000"/>
              </a:highlight>
              <a:latin typeface="arial" panose="020B0604020202020204" pitchFamily="34" charset="0"/>
            </a:endParaRPr>
          </a:p>
          <a:p>
            <a:pPr marL="0" indent="0" algn="l">
              <a:buNone/>
            </a:pPr>
            <a:r>
              <a:rPr lang="fr-FR" sz="2800" b="0" i="0" dirty="0">
                <a:solidFill>
                  <a:schemeClr val="bg1"/>
                </a:solidFill>
                <a:effectLst/>
                <a:highlight>
                  <a:srgbClr val="000000"/>
                </a:highlight>
                <a:latin typeface="arial" panose="020B0604020202020204" pitchFamily="34" charset="0"/>
              </a:rPr>
              <a:t>-Tu peux aussi attraper des virus, </a:t>
            </a:r>
          </a:p>
          <a:p>
            <a:pPr marL="0" indent="0" algn="l">
              <a:buNone/>
            </a:pPr>
            <a:endParaRPr lang="fr-FR" sz="2800" b="0" i="0" dirty="0">
              <a:solidFill>
                <a:schemeClr val="bg1"/>
              </a:solidFill>
              <a:effectLst/>
              <a:highlight>
                <a:srgbClr val="000000"/>
              </a:highlight>
              <a:latin typeface="arial" panose="020B0604020202020204" pitchFamily="34" charset="0"/>
            </a:endParaRPr>
          </a:p>
          <a:p>
            <a:pPr marL="0" indent="0" algn="l">
              <a:buNone/>
            </a:pPr>
            <a:r>
              <a:rPr lang="fr-FR" sz="2800" dirty="0">
                <a:solidFill>
                  <a:schemeClr val="bg1"/>
                </a:solidFill>
                <a:highlight>
                  <a:srgbClr val="000000"/>
                </a:highlight>
                <a:latin typeface="arial" panose="020B0604020202020204" pitchFamily="34" charset="0"/>
              </a:rPr>
              <a:t>-</a:t>
            </a:r>
            <a:r>
              <a:rPr lang="fr-FR" sz="2800" b="0" i="0" dirty="0">
                <a:solidFill>
                  <a:schemeClr val="bg1"/>
                </a:solidFill>
                <a:effectLst/>
                <a:highlight>
                  <a:srgbClr val="000000"/>
                </a:highlight>
                <a:latin typeface="arial" panose="020B0604020202020204" pitchFamily="34" charset="0"/>
              </a:rPr>
              <a:t>Ou tomber sur des images ou des vidéos qui te mettent mal à l'aise.</a:t>
            </a:r>
          </a:p>
          <a:p>
            <a:pPr marL="0" indent="0" algn="l">
              <a:buNone/>
            </a:pPr>
            <a:endParaRPr lang="fr-FR" sz="2800" b="0" i="0" dirty="0">
              <a:solidFill>
                <a:schemeClr val="bg1"/>
              </a:solidFill>
              <a:effectLst/>
              <a:highlight>
                <a:srgbClr val="000000"/>
              </a:highlight>
              <a:latin typeface="arial" panose="020B0604020202020204" pitchFamily="34" charset="0"/>
            </a:endParaRPr>
          </a:p>
          <a:p>
            <a:pPr marL="0" indent="0" algn="l">
              <a:buNone/>
            </a:pPr>
            <a:r>
              <a:rPr lang="fr-FR" sz="2800" dirty="0">
                <a:solidFill>
                  <a:schemeClr val="bg1"/>
                </a:solidFill>
                <a:highlight>
                  <a:srgbClr val="000000"/>
                </a:highlight>
                <a:latin typeface="arial" panose="020B0604020202020204" pitchFamily="34" charset="0"/>
              </a:rPr>
              <a:t>-Les personnes mal intentionnées qui veulent pas toujours votre bien.</a:t>
            </a:r>
            <a:endParaRPr lang="fr-FR" sz="2800" b="0" i="0" dirty="0">
              <a:solidFill>
                <a:schemeClr val="bg1"/>
              </a:solidFill>
              <a:effectLst/>
              <a:highlight>
                <a:srgbClr val="000000"/>
              </a:highlight>
              <a:latin typeface="arial" panose="020B0604020202020204" pitchFamily="34" charset="0"/>
            </a:endParaRPr>
          </a:p>
        </p:txBody>
      </p:sp>
    </p:spTree>
    <p:extLst>
      <p:ext uri="{BB962C8B-B14F-4D97-AF65-F5344CB8AC3E}">
        <p14:creationId xmlns:p14="http://schemas.microsoft.com/office/powerpoint/2010/main" val="1620739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F0BC1D9E-4401-4EC0-88FD-ED103CB570E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0670" y="2"/>
            <a:ext cx="1191330" cy="1511301"/>
          </a:xfrm>
          <a:custGeom>
            <a:avLst/>
            <a:gdLst>
              <a:gd name="connsiteX0" fmla="*/ 697617 w 1191330"/>
              <a:gd name="connsiteY0" fmla="*/ 0 h 1511301"/>
              <a:gd name="connsiteX1" fmla="*/ 1191330 w 1191330"/>
              <a:gd name="connsiteY1" fmla="*/ 0 h 1511301"/>
              <a:gd name="connsiteX2" fmla="*/ 1191330 w 1191330"/>
              <a:gd name="connsiteY2" fmla="*/ 1511301 h 1511301"/>
              <a:gd name="connsiteX3" fmla="*/ 0 w 1191330"/>
              <a:gd name="connsiteY3" fmla="*/ 1511301 h 1511301"/>
            </a:gdLst>
            <a:ahLst/>
            <a:cxnLst>
              <a:cxn ang="0">
                <a:pos x="connsiteX0" y="connsiteY0"/>
              </a:cxn>
              <a:cxn ang="0">
                <a:pos x="connsiteX1" y="connsiteY1"/>
              </a:cxn>
              <a:cxn ang="0">
                <a:pos x="connsiteX2" y="connsiteY2"/>
              </a:cxn>
              <a:cxn ang="0">
                <a:pos x="connsiteX3" y="connsiteY3"/>
              </a:cxn>
            </a:cxnLst>
            <a:rect l="l" t="t" r="r" b="b"/>
            <a:pathLst>
              <a:path w="1191330" h="1511301">
                <a:moveTo>
                  <a:pt x="697617" y="0"/>
                </a:moveTo>
                <a:lnTo>
                  <a:pt x="1191330" y="0"/>
                </a:lnTo>
                <a:lnTo>
                  <a:pt x="1191330" y="1511301"/>
                </a:lnTo>
                <a:lnTo>
                  <a:pt x="0" y="1511301"/>
                </a:lnTo>
                <a:close/>
              </a:path>
            </a:pathLst>
          </a:custGeom>
          <a:solidFill>
            <a:schemeClr val="accent6">
              <a:lumMod val="100000"/>
              <a:lumOff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6200B311-3585-4069-AAC6-CD443FA5B8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23986" y="1690688"/>
            <a:ext cx="3668014" cy="5167312"/>
          </a:xfrm>
          <a:custGeom>
            <a:avLst/>
            <a:gdLst>
              <a:gd name="connsiteX0" fmla="*/ 2391664 w 3668014"/>
              <a:gd name="connsiteY0" fmla="*/ 0 h 5167312"/>
              <a:gd name="connsiteX1" fmla="*/ 3668014 w 3668014"/>
              <a:gd name="connsiteY1" fmla="*/ 0 h 5167312"/>
              <a:gd name="connsiteX2" fmla="*/ 3668014 w 3668014"/>
              <a:gd name="connsiteY2" fmla="*/ 5167312 h 5167312"/>
              <a:gd name="connsiteX3" fmla="*/ 0 w 3668014"/>
              <a:gd name="connsiteY3" fmla="*/ 5167312 h 5167312"/>
              <a:gd name="connsiteX4" fmla="*/ 2393879 w 3668014"/>
              <a:gd name="connsiteY4" fmla="*/ 952 h 5167312"/>
              <a:gd name="connsiteX5" fmla="*/ 2391664 w 3668014"/>
              <a:gd name="connsiteY5"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68014" h="5167312">
                <a:moveTo>
                  <a:pt x="2391664" y="0"/>
                </a:moveTo>
                <a:lnTo>
                  <a:pt x="3668014" y="0"/>
                </a:lnTo>
                <a:lnTo>
                  <a:pt x="3668014" y="5167312"/>
                </a:lnTo>
                <a:lnTo>
                  <a:pt x="0" y="5167312"/>
                </a:lnTo>
                <a:lnTo>
                  <a:pt x="2393879" y="952"/>
                </a:lnTo>
                <a:lnTo>
                  <a:pt x="2391664" y="952"/>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B0AAF7C9-094E-400C-A428-F6C2262F652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0688"/>
            <a:ext cx="10753320" cy="5167312"/>
          </a:xfrm>
          <a:custGeom>
            <a:avLst/>
            <a:gdLst>
              <a:gd name="connsiteX0" fmla="*/ 0 w 10753320"/>
              <a:gd name="connsiteY0" fmla="*/ 0 h 5167312"/>
              <a:gd name="connsiteX1" fmla="*/ 9680943 w 10753320"/>
              <a:gd name="connsiteY1" fmla="*/ 0 h 5167312"/>
              <a:gd name="connsiteX2" fmla="*/ 9680223 w 10753320"/>
              <a:gd name="connsiteY2" fmla="*/ 952 h 5167312"/>
              <a:gd name="connsiteX3" fmla="*/ 10753320 w 10753320"/>
              <a:gd name="connsiteY3" fmla="*/ 952 h 5167312"/>
              <a:gd name="connsiteX4" fmla="*/ 8359441 w 10753320"/>
              <a:gd name="connsiteY4" fmla="*/ 5167312 h 5167312"/>
              <a:gd name="connsiteX5" fmla="*/ 4821866 w 10753320"/>
              <a:gd name="connsiteY5" fmla="*/ 5167312 h 5167312"/>
              <a:gd name="connsiteX6" fmla="*/ 4821866 w 10753320"/>
              <a:gd name="connsiteY6" fmla="*/ 5166360 h 5167312"/>
              <a:gd name="connsiteX7" fmla="*/ 0 w 10753320"/>
              <a:gd name="connsiteY7" fmla="*/ 5166360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53320" h="5167312">
                <a:moveTo>
                  <a:pt x="0" y="0"/>
                </a:moveTo>
                <a:lnTo>
                  <a:pt x="9680943" y="0"/>
                </a:lnTo>
                <a:lnTo>
                  <a:pt x="9680223" y="952"/>
                </a:lnTo>
                <a:lnTo>
                  <a:pt x="10753320" y="952"/>
                </a:lnTo>
                <a:lnTo>
                  <a:pt x="8359441" y="5167312"/>
                </a:lnTo>
                <a:lnTo>
                  <a:pt x="4821866" y="5167312"/>
                </a:lnTo>
                <a:lnTo>
                  <a:pt x="4821866" y="5166360"/>
                </a:lnTo>
                <a:lnTo>
                  <a:pt x="0" y="5166360"/>
                </a:lnTo>
                <a:close/>
              </a:path>
            </a:pathLst>
          </a:cu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Espace réservé du contenu 2">
            <a:extLst>
              <a:ext uri="{FF2B5EF4-FFF2-40B4-BE49-F238E27FC236}">
                <a16:creationId xmlns:a16="http://schemas.microsoft.com/office/drawing/2014/main" id="{E0A17566-A505-47D3-A53B-385EE5DE714D}"/>
              </a:ext>
            </a:extLst>
          </p:cNvPr>
          <p:cNvSpPr>
            <a:spLocks noGrp="1"/>
          </p:cNvSpPr>
          <p:nvPr>
            <p:ph idx="1"/>
          </p:nvPr>
        </p:nvSpPr>
        <p:spPr>
          <a:xfrm>
            <a:off x="0" y="1690684"/>
            <a:ext cx="12192000" cy="5167313"/>
          </a:xfrm>
        </p:spPr>
        <p:txBody>
          <a:bodyPr anchor="t">
            <a:normAutofit/>
          </a:bodyPr>
          <a:lstStyle/>
          <a:p>
            <a:pPr marL="0" indent="0">
              <a:buNone/>
            </a:pPr>
            <a:r>
              <a:rPr lang="fr-FR" sz="2400" b="0" i="0" dirty="0">
                <a:solidFill>
                  <a:schemeClr val="bg1"/>
                </a:solidFill>
                <a:effectLst/>
                <a:highlight>
                  <a:srgbClr val="000000"/>
                </a:highlight>
                <a:latin typeface="Raleway"/>
              </a:rPr>
              <a:t>1. Utiliser un navigateur web sécurisé et( Utiliser un moteur de recherche sécurisé).</a:t>
            </a:r>
          </a:p>
          <a:p>
            <a:pPr marL="0" indent="0">
              <a:buNone/>
            </a:pPr>
            <a:endParaRPr lang="fr-FR" sz="2400" dirty="0">
              <a:solidFill>
                <a:schemeClr val="bg1"/>
              </a:solidFill>
              <a:highlight>
                <a:srgbClr val="000000"/>
              </a:highlight>
              <a:latin typeface="Raleway"/>
            </a:endParaRPr>
          </a:p>
          <a:p>
            <a:pPr marL="0" indent="0">
              <a:buNone/>
            </a:pPr>
            <a:r>
              <a:rPr lang="fr-FR" sz="2400" dirty="0">
                <a:solidFill>
                  <a:schemeClr val="bg1"/>
                </a:solidFill>
                <a:highlight>
                  <a:srgbClr val="000000"/>
                </a:highlight>
                <a:latin typeface="Raleway"/>
              </a:rPr>
              <a:t>2</a:t>
            </a:r>
            <a:r>
              <a:rPr lang="fr-FR" sz="2400" b="0" i="0" dirty="0">
                <a:solidFill>
                  <a:schemeClr val="bg1"/>
                </a:solidFill>
                <a:effectLst/>
                <a:highlight>
                  <a:srgbClr val="000000"/>
                </a:highlight>
                <a:latin typeface="Raleway"/>
              </a:rPr>
              <a:t>. Penser à supprimer les cookies et l’historique de vos visites sur les sites internet</a:t>
            </a:r>
          </a:p>
          <a:p>
            <a:pPr marL="0" indent="0">
              <a:buNone/>
            </a:pPr>
            <a:endParaRPr lang="fr-FR" sz="2400" b="0" i="0" dirty="0">
              <a:solidFill>
                <a:schemeClr val="bg1"/>
              </a:solidFill>
              <a:effectLst/>
              <a:highlight>
                <a:srgbClr val="000000"/>
              </a:highlight>
              <a:latin typeface="Raleway"/>
            </a:endParaRPr>
          </a:p>
          <a:p>
            <a:pPr marL="0" indent="0">
              <a:buNone/>
            </a:pPr>
            <a:r>
              <a:rPr lang="fr-FR" sz="2400" b="0" i="0" dirty="0">
                <a:solidFill>
                  <a:schemeClr val="bg1"/>
                </a:solidFill>
                <a:effectLst/>
                <a:highlight>
                  <a:srgbClr val="000000"/>
                </a:highlight>
                <a:latin typeface="Raleway"/>
              </a:rPr>
              <a:t>3.Se méfier en général et réfléchir sur se que l’on voit</a:t>
            </a:r>
          </a:p>
          <a:p>
            <a:pPr marL="0" indent="0">
              <a:buNone/>
            </a:pPr>
            <a:endParaRPr lang="fr-FR" sz="2400" dirty="0">
              <a:solidFill>
                <a:schemeClr val="bg1"/>
              </a:solidFill>
              <a:highlight>
                <a:srgbClr val="000000"/>
              </a:highlight>
              <a:latin typeface="Raleway"/>
            </a:endParaRPr>
          </a:p>
          <a:p>
            <a:pPr marL="0" indent="0">
              <a:buNone/>
            </a:pPr>
            <a:r>
              <a:rPr lang="fr-FR" sz="2400" dirty="0">
                <a:solidFill>
                  <a:schemeClr val="bg1"/>
                </a:solidFill>
                <a:highlight>
                  <a:srgbClr val="000000"/>
                </a:highlight>
                <a:latin typeface="Raleway"/>
              </a:rPr>
              <a:t>4</a:t>
            </a:r>
            <a:r>
              <a:rPr lang="fr-FR" sz="2400" b="0" i="0" dirty="0">
                <a:solidFill>
                  <a:schemeClr val="bg1"/>
                </a:solidFill>
                <a:effectLst/>
                <a:highlight>
                  <a:srgbClr val="000000"/>
                </a:highlight>
                <a:latin typeface="Raleway"/>
              </a:rPr>
              <a:t>. Ne pas enregistrer ses mots de passe</a:t>
            </a:r>
          </a:p>
          <a:p>
            <a:pPr marL="0" indent="0">
              <a:buNone/>
            </a:pPr>
            <a:endParaRPr lang="fr-FR" sz="2400" b="0" i="0" dirty="0">
              <a:solidFill>
                <a:schemeClr val="bg1"/>
              </a:solidFill>
              <a:effectLst/>
              <a:highlight>
                <a:srgbClr val="000000"/>
              </a:highlight>
              <a:latin typeface="Raleway"/>
            </a:endParaRPr>
          </a:p>
          <a:p>
            <a:pPr marL="0" indent="0">
              <a:buNone/>
            </a:pPr>
            <a:r>
              <a:rPr lang="fr-FR" sz="2400" b="0" i="0" dirty="0">
                <a:solidFill>
                  <a:schemeClr val="bg1"/>
                </a:solidFill>
                <a:effectLst/>
                <a:highlight>
                  <a:srgbClr val="000000"/>
                </a:highlight>
                <a:latin typeface="Raleway"/>
              </a:rPr>
              <a:t>5.  </a:t>
            </a:r>
            <a:r>
              <a:rPr lang="fr-FR" sz="2400" dirty="0">
                <a:solidFill>
                  <a:schemeClr val="bg1"/>
                </a:solidFill>
                <a:highlight>
                  <a:srgbClr val="000000"/>
                </a:highlight>
                <a:latin typeface="Raleway"/>
              </a:rPr>
              <a:t>Ne pas</a:t>
            </a:r>
            <a:r>
              <a:rPr lang="fr-FR" sz="2400" b="0" i="0" dirty="0">
                <a:solidFill>
                  <a:schemeClr val="bg1"/>
                </a:solidFill>
                <a:effectLst/>
                <a:highlight>
                  <a:srgbClr val="000000"/>
                </a:highlight>
                <a:latin typeface="Raleway"/>
              </a:rPr>
              <a:t> diffuser ses informations trop personnelles.</a:t>
            </a:r>
          </a:p>
          <a:p>
            <a:pPr marL="0" indent="0">
              <a:buNone/>
            </a:pPr>
            <a:endParaRPr lang="fr-FR" sz="1000" b="1" i="0" dirty="0">
              <a:solidFill>
                <a:schemeClr val="bg1"/>
              </a:solidFill>
              <a:effectLst/>
              <a:latin typeface="Raleway"/>
            </a:endParaRPr>
          </a:p>
          <a:p>
            <a:pPr marL="0" indent="0">
              <a:buNone/>
            </a:pPr>
            <a:endParaRPr lang="fr-FR" sz="1000" b="0" i="0" dirty="0">
              <a:solidFill>
                <a:schemeClr val="bg1"/>
              </a:solidFill>
              <a:effectLst/>
              <a:latin typeface="Raleway"/>
            </a:endParaRPr>
          </a:p>
          <a:p>
            <a:pPr marL="0" indent="0">
              <a:buNone/>
            </a:pPr>
            <a:endParaRPr lang="fr-FR" sz="1000" b="0" i="0" dirty="0">
              <a:solidFill>
                <a:schemeClr val="bg1"/>
              </a:solidFill>
              <a:effectLst/>
              <a:latin typeface="Raleway"/>
            </a:endParaRPr>
          </a:p>
          <a:p>
            <a:pPr marL="0" indent="0">
              <a:buNone/>
            </a:pPr>
            <a:endParaRPr lang="fr-FR" sz="1000" b="0" i="0" dirty="0">
              <a:solidFill>
                <a:schemeClr val="bg1"/>
              </a:solidFill>
              <a:effectLst/>
              <a:latin typeface="Raleway"/>
            </a:endParaRPr>
          </a:p>
          <a:p>
            <a:pPr marL="0" indent="0">
              <a:buNone/>
            </a:pPr>
            <a:endParaRPr lang="fr-FR" sz="1000" b="0" i="0" dirty="0">
              <a:solidFill>
                <a:schemeClr val="bg1"/>
              </a:solidFill>
              <a:effectLst/>
              <a:latin typeface="Raleway"/>
            </a:endParaRPr>
          </a:p>
          <a:p>
            <a:pPr marL="0" indent="0">
              <a:buNone/>
            </a:pPr>
            <a:endParaRPr lang="fr-FR" sz="1000" b="0" i="0" dirty="0">
              <a:solidFill>
                <a:schemeClr val="bg1"/>
              </a:solidFill>
              <a:effectLst/>
              <a:latin typeface="Raleway"/>
            </a:endParaRPr>
          </a:p>
          <a:p>
            <a:pPr marL="0" indent="0">
              <a:buNone/>
            </a:pPr>
            <a:endParaRPr lang="fr-FR" sz="1000" b="0" i="0" dirty="0">
              <a:solidFill>
                <a:schemeClr val="bg1"/>
              </a:solidFill>
              <a:effectLst/>
              <a:latin typeface="Raleway"/>
            </a:endParaRPr>
          </a:p>
          <a:p>
            <a:pPr marL="0" indent="0">
              <a:buNone/>
            </a:pPr>
            <a:endParaRPr lang="fr-FR" sz="1000" b="1" i="0" dirty="0">
              <a:solidFill>
                <a:schemeClr val="bg1"/>
              </a:solidFill>
              <a:effectLst/>
              <a:latin typeface="arial" panose="020B0604020202020204" pitchFamily="34" charset="0"/>
            </a:endParaRPr>
          </a:p>
          <a:p>
            <a:endParaRPr lang="fr-FR" sz="1000" dirty="0">
              <a:solidFill>
                <a:schemeClr val="bg1"/>
              </a:solidFill>
            </a:endParaRPr>
          </a:p>
        </p:txBody>
      </p:sp>
      <p:sp>
        <p:nvSpPr>
          <p:cNvPr id="2" name="Titre 1">
            <a:extLst>
              <a:ext uri="{FF2B5EF4-FFF2-40B4-BE49-F238E27FC236}">
                <a16:creationId xmlns:a16="http://schemas.microsoft.com/office/drawing/2014/main" id="{017EB845-D4E1-4C6B-9377-4D8A7F854266}"/>
              </a:ext>
            </a:extLst>
          </p:cNvPr>
          <p:cNvSpPr>
            <a:spLocks noGrp="1"/>
          </p:cNvSpPr>
          <p:nvPr>
            <p:ph type="title"/>
          </p:nvPr>
        </p:nvSpPr>
        <p:spPr>
          <a:xfrm flipV="1">
            <a:off x="10072688" y="-7658100"/>
            <a:ext cx="771525" cy="3057526"/>
          </a:xfrm>
        </p:spPr>
        <p:txBody>
          <a:bodyPr>
            <a:normAutofit/>
          </a:bodyPr>
          <a:lstStyle/>
          <a:p>
            <a:endParaRPr lang="fr-FR" dirty="0"/>
          </a:p>
        </p:txBody>
      </p:sp>
      <p:sp>
        <p:nvSpPr>
          <p:cNvPr id="4" name="ZoneTexte 3">
            <a:extLst>
              <a:ext uri="{FF2B5EF4-FFF2-40B4-BE49-F238E27FC236}">
                <a16:creationId xmlns:a16="http://schemas.microsoft.com/office/drawing/2014/main" id="{B683B28B-BECB-480E-A245-0C0126CF4823}"/>
              </a:ext>
            </a:extLst>
          </p:cNvPr>
          <p:cNvSpPr txBox="1"/>
          <p:nvPr/>
        </p:nvSpPr>
        <p:spPr>
          <a:xfrm>
            <a:off x="0" y="-1"/>
            <a:ext cx="11000670" cy="1477328"/>
          </a:xfrm>
          <a:prstGeom prst="rect">
            <a:avLst/>
          </a:prstGeom>
          <a:noFill/>
        </p:spPr>
        <p:txBody>
          <a:bodyPr wrap="square" rtlCol="0">
            <a:spAutoFit/>
          </a:bodyPr>
          <a:lstStyle/>
          <a:p>
            <a:r>
              <a:rPr lang="fr-FR" dirty="0"/>
              <a:t> </a:t>
            </a:r>
            <a:r>
              <a:rPr lang="fr-FR" sz="3600" b="1" dirty="0">
                <a:solidFill>
                  <a:schemeClr val="bg1"/>
                </a:solidFill>
                <a:highlight>
                  <a:srgbClr val="000000"/>
                </a:highlight>
                <a:latin typeface="arial" panose="020B0604020202020204" pitchFamily="34" charset="0"/>
              </a:rPr>
              <a:t>5 </a:t>
            </a:r>
            <a:r>
              <a:rPr lang="fr-FR" sz="3600" b="1" i="0" dirty="0">
                <a:solidFill>
                  <a:schemeClr val="bg1"/>
                </a:solidFill>
                <a:effectLst/>
                <a:highlight>
                  <a:srgbClr val="000000"/>
                </a:highlight>
                <a:latin typeface="arial" panose="020B0604020202020204" pitchFamily="34" charset="0"/>
              </a:rPr>
              <a:t>astuce simples pour sécuriser sa navigation sur Interne</a:t>
            </a:r>
            <a:r>
              <a:rPr lang="fr-FR" sz="3600" b="1" dirty="0">
                <a:solidFill>
                  <a:schemeClr val="bg1"/>
                </a:solidFill>
                <a:highlight>
                  <a:srgbClr val="000000"/>
                </a:highlight>
                <a:latin typeface="arial" panose="020B0604020202020204" pitchFamily="34" charset="0"/>
              </a:rPr>
              <a:t>t ?</a:t>
            </a:r>
          </a:p>
          <a:p>
            <a:endParaRPr lang="fr-FR" dirty="0"/>
          </a:p>
        </p:txBody>
      </p:sp>
    </p:spTree>
    <p:extLst>
      <p:ext uri="{BB962C8B-B14F-4D97-AF65-F5344CB8AC3E}">
        <p14:creationId xmlns:p14="http://schemas.microsoft.com/office/powerpoint/2010/main" val="921451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69CAAD-9EC7-4AD2-BA49-69F7BCD25207}"/>
              </a:ext>
            </a:extLst>
          </p:cNvPr>
          <p:cNvSpPr>
            <a:spLocks noGrp="1"/>
          </p:cNvSpPr>
          <p:nvPr>
            <p:ph type="title"/>
          </p:nvPr>
        </p:nvSpPr>
        <p:spPr>
          <a:xfrm>
            <a:off x="841249" y="365760"/>
            <a:ext cx="9912072" cy="1188404"/>
          </a:xfrm>
        </p:spPr>
        <p:txBody>
          <a:bodyPr>
            <a:normAutofit/>
          </a:bodyPr>
          <a:lstStyle/>
          <a:p>
            <a:pPr algn="ctr"/>
            <a:r>
              <a:rPr lang="fr-FR" b="1" dirty="0"/>
              <a:t>Les Réseaux Sociaux</a:t>
            </a:r>
          </a:p>
        </p:txBody>
      </p:sp>
      <p:sp>
        <p:nvSpPr>
          <p:cNvPr id="13" name="Freeform: Shape 7">
            <a:extLst>
              <a:ext uri="{FF2B5EF4-FFF2-40B4-BE49-F238E27FC236}">
                <a16:creationId xmlns:a16="http://schemas.microsoft.com/office/drawing/2014/main" id="{F0BC1D9E-4401-4EC0-88FD-ED103CB570E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0670" y="2"/>
            <a:ext cx="1191330" cy="1511301"/>
          </a:xfrm>
          <a:custGeom>
            <a:avLst/>
            <a:gdLst>
              <a:gd name="connsiteX0" fmla="*/ 697617 w 1191330"/>
              <a:gd name="connsiteY0" fmla="*/ 0 h 1511301"/>
              <a:gd name="connsiteX1" fmla="*/ 1191330 w 1191330"/>
              <a:gd name="connsiteY1" fmla="*/ 0 h 1511301"/>
              <a:gd name="connsiteX2" fmla="*/ 1191330 w 1191330"/>
              <a:gd name="connsiteY2" fmla="*/ 1511301 h 1511301"/>
              <a:gd name="connsiteX3" fmla="*/ 0 w 1191330"/>
              <a:gd name="connsiteY3" fmla="*/ 1511301 h 1511301"/>
            </a:gdLst>
            <a:ahLst/>
            <a:cxnLst>
              <a:cxn ang="0">
                <a:pos x="connsiteX0" y="connsiteY0"/>
              </a:cxn>
              <a:cxn ang="0">
                <a:pos x="connsiteX1" y="connsiteY1"/>
              </a:cxn>
              <a:cxn ang="0">
                <a:pos x="connsiteX2" y="connsiteY2"/>
              </a:cxn>
              <a:cxn ang="0">
                <a:pos x="connsiteX3" y="connsiteY3"/>
              </a:cxn>
            </a:cxnLst>
            <a:rect l="l" t="t" r="r" b="b"/>
            <a:pathLst>
              <a:path w="1191330" h="1511301">
                <a:moveTo>
                  <a:pt x="697617" y="0"/>
                </a:moveTo>
                <a:lnTo>
                  <a:pt x="1191330" y="0"/>
                </a:lnTo>
                <a:lnTo>
                  <a:pt x="1191330" y="1511301"/>
                </a:lnTo>
                <a:lnTo>
                  <a:pt x="0" y="1511301"/>
                </a:lnTo>
                <a:close/>
              </a:path>
            </a:pathLst>
          </a:custGeom>
          <a:solidFill>
            <a:schemeClr val="accent6">
              <a:lumMod val="100000"/>
              <a:lumOff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9">
            <a:extLst>
              <a:ext uri="{FF2B5EF4-FFF2-40B4-BE49-F238E27FC236}">
                <a16:creationId xmlns:a16="http://schemas.microsoft.com/office/drawing/2014/main" id="{6200B311-3585-4069-AAC6-CD443FA5B8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23986" y="1690688"/>
            <a:ext cx="3668014" cy="5167312"/>
          </a:xfrm>
          <a:custGeom>
            <a:avLst/>
            <a:gdLst>
              <a:gd name="connsiteX0" fmla="*/ 2391664 w 3668014"/>
              <a:gd name="connsiteY0" fmla="*/ 0 h 5167312"/>
              <a:gd name="connsiteX1" fmla="*/ 3668014 w 3668014"/>
              <a:gd name="connsiteY1" fmla="*/ 0 h 5167312"/>
              <a:gd name="connsiteX2" fmla="*/ 3668014 w 3668014"/>
              <a:gd name="connsiteY2" fmla="*/ 5167312 h 5167312"/>
              <a:gd name="connsiteX3" fmla="*/ 0 w 3668014"/>
              <a:gd name="connsiteY3" fmla="*/ 5167312 h 5167312"/>
              <a:gd name="connsiteX4" fmla="*/ 2393879 w 3668014"/>
              <a:gd name="connsiteY4" fmla="*/ 952 h 5167312"/>
              <a:gd name="connsiteX5" fmla="*/ 2391664 w 3668014"/>
              <a:gd name="connsiteY5"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68014" h="5167312">
                <a:moveTo>
                  <a:pt x="2391664" y="0"/>
                </a:moveTo>
                <a:lnTo>
                  <a:pt x="3668014" y="0"/>
                </a:lnTo>
                <a:lnTo>
                  <a:pt x="3668014" y="5167312"/>
                </a:lnTo>
                <a:lnTo>
                  <a:pt x="0" y="5167312"/>
                </a:lnTo>
                <a:lnTo>
                  <a:pt x="2393879" y="952"/>
                </a:lnTo>
                <a:lnTo>
                  <a:pt x="2391664" y="952"/>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B0AAF7C9-094E-400C-A428-F6C2262F652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0688"/>
            <a:ext cx="10753320" cy="5167312"/>
          </a:xfrm>
          <a:custGeom>
            <a:avLst/>
            <a:gdLst>
              <a:gd name="connsiteX0" fmla="*/ 0 w 10753320"/>
              <a:gd name="connsiteY0" fmla="*/ 0 h 5167312"/>
              <a:gd name="connsiteX1" fmla="*/ 9680943 w 10753320"/>
              <a:gd name="connsiteY1" fmla="*/ 0 h 5167312"/>
              <a:gd name="connsiteX2" fmla="*/ 9680223 w 10753320"/>
              <a:gd name="connsiteY2" fmla="*/ 952 h 5167312"/>
              <a:gd name="connsiteX3" fmla="*/ 10753320 w 10753320"/>
              <a:gd name="connsiteY3" fmla="*/ 952 h 5167312"/>
              <a:gd name="connsiteX4" fmla="*/ 8359441 w 10753320"/>
              <a:gd name="connsiteY4" fmla="*/ 5167312 h 5167312"/>
              <a:gd name="connsiteX5" fmla="*/ 4821866 w 10753320"/>
              <a:gd name="connsiteY5" fmla="*/ 5167312 h 5167312"/>
              <a:gd name="connsiteX6" fmla="*/ 4821866 w 10753320"/>
              <a:gd name="connsiteY6" fmla="*/ 5166360 h 5167312"/>
              <a:gd name="connsiteX7" fmla="*/ 0 w 10753320"/>
              <a:gd name="connsiteY7" fmla="*/ 5166360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53320" h="5167312">
                <a:moveTo>
                  <a:pt x="0" y="0"/>
                </a:moveTo>
                <a:lnTo>
                  <a:pt x="9680943" y="0"/>
                </a:lnTo>
                <a:lnTo>
                  <a:pt x="9680223" y="952"/>
                </a:lnTo>
                <a:lnTo>
                  <a:pt x="10753320" y="952"/>
                </a:lnTo>
                <a:lnTo>
                  <a:pt x="8359441" y="5167312"/>
                </a:lnTo>
                <a:lnTo>
                  <a:pt x="4821866" y="5167312"/>
                </a:lnTo>
                <a:lnTo>
                  <a:pt x="4821866" y="5166360"/>
                </a:lnTo>
                <a:lnTo>
                  <a:pt x="0" y="5166360"/>
                </a:lnTo>
                <a:close/>
              </a:path>
            </a:pathLst>
          </a:cu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Espace réservé du contenu 4" descr="Une image contenant panneau de configuration&#10;&#10;Description générée automatiquement">
            <a:extLst>
              <a:ext uri="{FF2B5EF4-FFF2-40B4-BE49-F238E27FC236}">
                <a16:creationId xmlns:a16="http://schemas.microsoft.com/office/drawing/2014/main" id="{B786D932-246C-4552-8FC4-C7EAEE5B76D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08831" y="5122174"/>
            <a:ext cx="3083169" cy="1735824"/>
          </a:xfrm>
        </p:spPr>
      </p:pic>
      <p:sp>
        <p:nvSpPr>
          <p:cNvPr id="6" name="ZoneTexte 5">
            <a:extLst>
              <a:ext uri="{FF2B5EF4-FFF2-40B4-BE49-F238E27FC236}">
                <a16:creationId xmlns:a16="http://schemas.microsoft.com/office/drawing/2014/main" id="{9D478D1F-5D3A-48B7-AB8B-27CCEC251C11}"/>
              </a:ext>
            </a:extLst>
          </p:cNvPr>
          <p:cNvSpPr txBox="1"/>
          <p:nvPr/>
        </p:nvSpPr>
        <p:spPr>
          <a:xfrm>
            <a:off x="1" y="1690686"/>
            <a:ext cx="8398412" cy="2062103"/>
          </a:xfrm>
          <a:prstGeom prst="rect">
            <a:avLst/>
          </a:prstGeom>
          <a:noFill/>
        </p:spPr>
        <p:txBody>
          <a:bodyPr wrap="square" rtlCol="0">
            <a:spAutoFit/>
          </a:bodyPr>
          <a:lstStyle/>
          <a:p>
            <a:r>
              <a:rPr lang="fr-FR" sz="2800" b="1" dirty="0">
                <a:solidFill>
                  <a:schemeClr val="bg1"/>
                </a:solidFill>
              </a:rPr>
              <a:t>Dangers</a:t>
            </a:r>
            <a:r>
              <a:rPr lang="fr-FR" sz="2400" dirty="0">
                <a:solidFill>
                  <a:schemeClr val="bg1"/>
                </a:solidFill>
              </a:rPr>
              <a:t> des réseaux sociaux </a:t>
            </a:r>
          </a:p>
          <a:p>
            <a:r>
              <a:rPr lang="fr-FR" sz="2400" dirty="0">
                <a:solidFill>
                  <a:schemeClr val="bg1"/>
                </a:solidFill>
              </a:rPr>
              <a:t> </a:t>
            </a:r>
            <a:r>
              <a:rPr lang="fr-FR" sz="2800" b="1" dirty="0">
                <a:solidFill>
                  <a:schemeClr val="bg1"/>
                </a:solidFill>
              </a:rPr>
              <a:t>1: L'exposition de l'intimité</a:t>
            </a:r>
            <a:r>
              <a:rPr lang="fr-FR" sz="2400" dirty="0">
                <a:solidFill>
                  <a:schemeClr val="bg1"/>
                </a:solidFill>
              </a:rPr>
              <a:t>: Ils sont le paradis des voleurs d'identité. Il s'agit souvent de vol de photos ou d'identité. Pour se faire passer pour une autre personne, il suffit juste de créer un profil au nom de cette personne.(C’est l’usurpation d’identité)</a:t>
            </a:r>
          </a:p>
        </p:txBody>
      </p:sp>
      <p:sp>
        <p:nvSpPr>
          <p:cNvPr id="7" name="ZoneTexte 6">
            <a:extLst>
              <a:ext uri="{FF2B5EF4-FFF2-40B4-BE49-F238E27FC236}">
                <a16:creationId xmlns:a16="http://schemas.microsoft.com/office/drawing/2014/main" id="{0FFA4D3A-45A5-4B4B-B7DA-40EE9576CC33}"/>
              </a:ext>
            </a:extLst>
          </p:cNvPr>
          <p:cNvSpPr txBox="1"/>
          <p:nvPr/>
        </p:nvSpPr>
        <p:spPr>
          <a:xfrm>
            <a:off x="0" y="3796170"/>
            <a:ext cx="8229600" cy="2554545"/>
          </a:xfrm>
          <a:prstGeom prst="rect">
            <a:avLst/>
          </a:prstGeom>
          <a:noFill/>
        </p:spPr>
        <p:txBody>
          <a:bodyPr wrap="square" rtlCol="0">
            <a:spAutoFit/>
          </a:bodyPr>
          <a:lstStyle/>
          <a:p>
            <a:r>
              <a:rPr lang="fr-FR" sz="2800" b="1" i="0" dirty="0">
                <a:solidFill>
                  <a:schemeClr val="bg1"/>
                </a:solidFill>
                <a:effectLst/>
                <a:latin typeface="arial" panose="020B0604020202020204" pitchFamily="34" charset="0"/>
              </a:rPr>
              <a:t>2: </a:t>
            </a:r>
            <a:r>
              <a:rPr lang="fr-FR" sz="2400" dirty="0">
                <a:solidFill>
                  <a:schemeClr val="bg1"/>
                </a:solidFill>
                <a:latin typeface="arial" panose="020B0604020202020204" pitchFamily="34" charset="0"/>
              </a:rPr>
              <a:t>La</a:t>
            </a:r>
            <a:r>
              <a:rPr lang="fr-FR" sz="2800" b="1" i="0" dirty="0">
                <a:solidFill>
                  <a:schemeClr val="bg1"/>
                </a:solidFill>
                <a:effectLst/>
                <a:latin typeface="arial" panose="020B0604020202020204" pitchFamily="34" charset="0"/>
              </a:rPr>
              <a:t> </a:t>
            </a:r>
            <a:r>
              <a:rPr lang="fr-FR" sz="2800" b="1" i="0" dirty="0" err="1">
                <a:solidFill>
                  <a:schemeClr val="bg1"/>
                </a:solidFill>
                <a:effectLst/>
                <a:latin typeface="arial" panose="020B0604020202020204" pitchFamily="34" charset="0"/>
              </a:rPr>
              <a:t>cyber-intimidation</a:t>
            </a:r>
            <a:r>
              <a:rPr lang="fr-FR" sz="2800" b="1" i="0" dirty="0">
                <a:solidFill>
                  <a:schemeClr val="bg1"/>
                </a:solidFill>
                <a:effectLst/>
                <a:latin typeface="arial" panose="020B0604020202020204" pitchFamily="34" charset="0"/>
              </a:rPr>
              <a:t> </a:t>
            </a:r>
            <a:r>
              <a:rPr lang="fr-FR" sz="2800" b="1" dirty="0">
                <a:solidFill>
                  <a:schemeClr val="bg1"/>
                </a:solidFill>
                <a:latin typeface="arial" panose="020B0604020202020204" pitchFamily="34" charset="0"/>
              </a:rPr>
              <a:t>: </a:t>
            </a:r>
            <a:r>
              <a:rPr lang="fr-FR" sz="2400" dirty="0">
                <a:solidFill>
                  <a:schemeClr val="bg1"/>
                </a:solidFill>
                <a:latin typeface="arial" panose="020B0604020202020204" pitchFamily="34" charset="0"/>
              </a:rPr>
              <a:t>Certaines personnes </a:t>
            </a:r>
            <a:r>
              <a:rPr lang="fr-FR" sz="2400" b="0" i="0" dirty="0">
                <a:solidFill>
                  <a:schemeClr val="bg1"/>
                </a:solidFill>
                <a:effectLst/>
                <a:latin typeface="arial" panose="020B0604020202020204" pitchFamily="34" charset="0"/>
              </a:rPr>
              <a:t>font des menaces, insultent, envoient des photos indécentes, et produisent des rumeurs. </a:t>
            </a:r>
          </a:p>
          <a:p>
            <a:r>
              <a:rPr lang="fr-FR" sz="2800" b="1" i="0" dirty="0">
                <a:solidFill>
                  <a:schemeClr val="bg1"/>
                </a:solidFill>
                <a:effectLst/>
                <a:latin typeface="arial" panose="020B0604020202020204" pitchFamily="34" charset="0"/>
              </a:rPr>
              <a:t>3</a:t>
            </a:r>
            <a:r>
              <a:rPr lang="fr-FR" sz="2800" b="1" dirty="0">
                <a:solidFill>
                  <a:schemeClr val="bg1"/>
                </a:solidFill>
                <a:latin typeface="arial" panose="020B0604020202020204" pitchFamily="34" charset="0"/>
              </a:rPr>
              <a:t>: </a:t>
            </a:r>
            <a:r>
              <a:rPr lang="fr-FR" sz="2400" b="0" i="0" dirty="0">
                <a:solidFill>
                  <a:schemeClr val="bg1"/>
                </a:solidFill>
                <a:effectLst/>
                <a:latin typeface="arial" panose="020B0604020202020204" pitchFamily="34" charset="0"/>
              </a:rPr>
              <a:t>Un </a:t>
            </a:r>
            <a:r>
              <a:rPr lang="fr-FR" sz="2800" b="1" i="0" dirty="0">
                <a:solidFill>
                  <a:schemeClr val="bg1"/>
                </a:solidFill>
                <a:effectLst/>
                <a:latin typeface="arial" panose="020B0604020202020204" pitchFamily="34" charset="0"/>
              </a:rPr>
              <a:t>danger</a:t>
            </a:r>
            <a:r>
              <a:rPr lang="fr-FR" sz="2400" b="0" i="0" dirty="0">
                <a:solidFill>
                  <a:schemeClr val="bg1"/>
                </a:solidFill>
                <a:effectLst/>
                <a:latin typeface="arial" panose="020B0604020202020204" pitchFamily="34" charset="0"/>
              </a:rPr>
              <a:t> est la cyberdépendance.</a:t>
            </a:r>
          </a:p>
          <a:p>
            <a:r>
              <a:rPr lang="fr-FR" sz="2800" b="1" dirty="0">
                <a:solidFill>
                  <a:schemeClr val="bg1"/>
                </a:solidFill>
                <a:latin typeface="arial" panose="020B0604020202020204" pitchFamily="34" charset="0"/>
              </a:rPr>
              <a:t>4: </a:t>
            </a:r>
            <a:r>
              <a:rPr lang="fr-FR" sz="2400" dirty="0">
                <a:solidFill>
                  <a:schemeClr val="bg1"/>
                </a:solidFill>
                <a:latin typeface="arial" panose="020B0604020202020204" pitchFamily="34" charset="0"/>
              </a:rPr>
              <a:t>La </a:t>
            </a:r>
            <a:r>
              <a:rPr lang="fr-FR" sz="2800" b="1" dirty="0">
                <a:solidFill>
                  <a:schemeClr val="bg1"/>
                </a:solidFill>
                <a:latin typeface="arial" panose="020B0604020202020204" pitchFamily="34" charset="0"/>
              </a:rPr>
              <a:t>manipulation : </a:t>
            </a:r>
            <a:r>
              <a:rPr lang="fr-FR" sz="2400" dirty="0">
                <a:solidFill>
                  <a:schemeClr val="bg1"/>
                </a:solidFill>
                <a:latin typeface="arial" panose="020B0604020202020204" pitchFamily="34" charset="0"/>
              </a:rPr>
              <a:t>par l’argent (ou autres objets qui les intéressent) </a:t>
            </a:r>
            <a:endParaRPr lang="fr-FR" sz="2400" dirty="0">
              <a:solidFill>
                <a:schemeClr val="bg1"/>
              </a:solidFill>
            </a:endParaRPr>
          </a:p>
        </p:txBody>
      </p:sp>
    </p:spTree>
    <p:extLst>
      <p:ext uri="{BB962C8B-B14F-4D97-AF65-F5344CB8AC3E}">
        <p14:creationId xmlns:p14="http://schemas.microsoft.com/office/powerpoint/2010/main" val="1112387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090099-689C-441C-9C5A-50EE16CAC97C}"/>
              </a:ext>
            </a:extLst>
          </p:cNvPr>
          <p:cNvSpPr>
            <a:spLocks noGrp="1"/>
          </p:cNvSpPr>
          <p:nvPr>
            <p:ph type="title"/>
          </p:nvPr>
        </p:nvSpPr>
        <p:spPr>
          <a:xfrm>
            <a:off x="1764101" y="-1"/>
            <a:ext cx="10427898" cy="1691639"/>
          </a:xfrm>
        </p:spPr>
        <p:txBody>
          <a:bodyPr>
            <a:normAutofit/>
          </a:bodyPr>
          <a:lstStyle/>
          <a:p>
            <a:pPr algn="ctr"/>
            <a:r>
              <a:rPr lang="fr-FR" sz="5400" b="1" dirty="0"/>
              <a:t>Conclusion</a:t>
            </a:r>
          </a:p>
        </p:txBody>
      </p: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6">
              <a:lumMod val="100000"/>
              <a:lumOff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Espace réservé du contenu 2">
            <a:extLst>
              <a:ext uri="{FF2B5EF4-FFF2-40B4-BE49-F238E27FC236}">
                <a16:creationId xmlns:a16="http://schemas.microsoft.com/office/drawing/2014/main" id="{A9F6C68D-A3A6-490D-981A-545C39099BBD}"/>
              </a:ext>
            </a:extLst>
          </p:cNvPr>
          <p:cNvSpPr>
            <a:spLocks noGrp="1"/>
          </p:cNvSpPr>
          <p:nvPr>
            <p:ph idx="1"/>
          </p:nvPr>
        </p:nvSpPr>
        <p:spPr>
          <a:xfrm>
            <a:off x="1653363" y="2176272"/>
            <a:ext cx="9367204" cy="4041648"/>
          </a:xfrm>
        </p:spPr>
        <p:txBody>
          <a:bodyPr anchor="t">
            <a:normAutofit fontScale="92500" lnSpcReduction="10000"/>
          </a:bodyPr>
          <a:lstStyle/>
          <a:p>
            <a:endParaRPr lang="fr-FR" b="1" dirty="0"/>
          </a:p>
          <a:p>
            <a:endParaRPr lang="fr-FR" b="1" dirty="0"/>
          </a:p>
          <a:p>
            <a:endParaRPr lang="fr-FR" b="1" dirty="0"/>
          </a:p>
          <a:p>
            <a:endParaRPr lang="fr-FR" b="1" dirty="0"/>
          </a:p>
          <a:p>
            <a:endParaRPr lang="fr-FR" b="1" dirty="0"/>
          </a:p>
          <a:p>
            <a:endParaRPr lang="fr-FR" b="1" dirty="0"/>
          </a:p>
          <a:p>
            <a:r>
              <a:rPr lang="fr-FR" b="1" dirty="0"/>
              <a:t>Ils peuvent être très pratiques mais aussi très dangereux!</a:t>
            </a:r>
          </a:p>
          <a:p>
            <a:r>
              <a:rPr lang="fr-FR" b="1" dirty="0"/>
              <a:t>Il faut apprendre à s’en servir et demander si on a un doute.</a:t>
            </a:r>
          </a:p>
          <a:p>
            <a:pPr marL="0" indent="0" algn="ctr">
              <a:buNone/>
            </a:pPr>
            <a:r>
              <a:rPr lang="fr-FR" sz="1900" dirty="0"/>
              <a:t>https://www.lumni.fr/video/c-est-quoi-les-dangers-d-internet</a:t>
            </a:r>
          </a:p>
        </p:txBody>
      </p:sp>
      <p:graphicFrame>
        <p:nvGraphicFramePr>
          <p:cNvPr id="4" name="Tableau 4">
            <a:extLst>
              <a:ext uri="{FF2B5EF4-FFF2-40B4-BE49-F238E27FC236}">
                <a16:creationId xmlns:a16="http://schemas.microsoft.com/office/drawing/2014/main" id="{5CA2763F-DDF2-4842-8887-3B6AAF8A3B1D}"/>
              </a:ext>
            </a:extLst>
          </p:cNvPr>
          <p:cNvGraphicFramePr>
            <a:graphicFrameLocks noGrp="1"/>
          </p:cNvGraphicFramePr>
          <p:nvPr>
            <p:extLst>
              <p:ext uri="{D42A27DB-BD31-4B8C-83A1-F6EECF244321}">
                <p14:modId xmlns:p14="http://schemas.microsoft.com/office/powerpoint/2010/main" val="1307703057"/>
              </p:ext>
            </p:extLst>
          </p:nvPr>
        </p:nvGraphicFramePr>
        <p:xfrm>
          <a:off x="2410637" y="2374900"/>
          <a:ext cx="8128000" cy="210820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754011432"/>
                    </a:ext>
                  </a:extLst>
                </a:gridCol>
                <a:gridCol w="4064000">
                  <a:extLst>
                    <a:ext uri="{9D8B030D-6E8A-4147-A177-3AD203B41FA5}">
                      <a16:colId xmlns:a16="http://schemas.microsoft.com/office/drawing/2014/main" val="3508981249"/>
                    </a:ext>
                  </a:extLst>
                </a:gridCol>
              </a:tblGrid>
              <a:tr h="370840">
                <a:tc>
                  <a:txBody>
                    <a:bodyPr/>
                    <a:lstStyle/>
                    <a:p>
                      <a:pPr algn="ctr"/>
                      <a:r>
                        <a:rPr lang="fr-FR" dirty="0"/>
                        <a:t>Avantages</a:t>
                      </a:r>
                    </a:p>
                  </a:txBody>
                  <a:tcPr/>
                </a:tc>
                <a:tc>
                  <a:txBody>
                    <a:bodyPr/>
                    <a:lstStyle/>
                    <a:p>
                      <a:pPr algn="ctr"/>
                      <a:r>
                        <a:rPr lang="fr-FR" dirty="0"/>
                        <a:t>Dangers</a:t>
                      </a:r>
                    </a:p>
                  </a:txBody>
                  <a:tcPr/>
                </a:tc>
                <a:extLst>
                  <a:ext uri="{0D108BD9-81ED-4DB2-BD59-A6C34878D82A}">
                    <a16:rowId xmlns:a16="http://schemas.microsoft.com/office/drawing/2014/main" val="2966153952"/>
                  </a:ext>
                </a:extLst>
              </a:tr>
              <a:tr h="370840">
                <a:tc>
                  <a:txBody>
                    <a:bodyPr/>
                    <a:lstStyle/>
                    <a:p>
                      <a:pPr marL="285750" indent="-285750">
                        <a:buFont typeface="Wingdings" panose="05000000000000000000" pitchFamily="2" charset="2"/>
                        <a:buChar char="§"/>
                      </a:pPr>
                      <a:r>
                        <a:rPr lang="fr-FR" dirty="0"/>
                        <a:t>Communiquer avec des personnes qui sont loin</a:t>
                      </a:r>
                    </a:p>
                    <a:p>
                      <a:pPr marL="285750" indent="-285750">
                        <a:buFont typeface="Wingdings" panose="05000000000000000000" pitchFamily="2" charset="2"/>
                        <a:buChar char="§"/>
                      </a:pPr>
                      <a:r>
                        <a:rPr lang="fr-FR" dirty="0"/>
                        <a:t>S’informer sur le monde</a:t>
                      </a:r>
                    </a:p>
                    <a:p>
                      <a:pPr marL="285750" indent="-285750">
                        <a:buFont typeface="Wingdings" panose="05000000000000000000" pitchFamily="2" charset="2"/>
                        <a:buChar char="§"/>
                      </a:pPr>
                      <a:r>
                        <a:rPr lang="fr-FR" dirty="0"/>
                        <a:t>Pour le travail</a:t>
                      </a:r>
                    </a:p>
                    <a:p>
                      <a:pPr marL="285750" indent="-285750">
                        <a:buFont typeface="Wingdings" panose="05000000000000000000" pitchFamily="2" charset="2"/>
                        <a:buChar char="§"/>
                      </a:pPr>
                      <a:r>
                        <a:rPr lang="fr-FR" dirty="0"/>
                        <a:t>Pour se divertir, jouer</a:t>
                      </a:r>
                    </a:p>
                  </a:txBody>
                  <a:tcPr/>
                </a:tc>
                <a:tc>
                  <a:txBody>
                    <a:bodyPr/>
                    <a:lstStyle/>
                    <a:p>
                      <a:pPr marL="285750" indent="-285750">
                        <a:buFont typeface="Wingdings" panose="05000000000000000000" pitchFamily="2" charset="2"/>
                        <a:buChar char="§"/>
                      </a:pPr>
                      <a:r>
                        <a:rPr lang="fr-FR" dirty="0"/>
                        <a:t>Menaces et insultes </a:t>
                      </a:r>
                      <a:r>
                        <a:rPr lang="fr-FR" dirty="0">
                          <a:sym typeface="Wingdings" panose="05000000000000000000" pitchFamily="2" charset="2"/>
                        </a:rPr>
                        <a:t> nuisent à la confiance de la personne et son bien-être</a:t>
                      </a:r>
                      <a:endParaRPr lang="fr-FR" dirty="0"/>
                    </a:p>
                    <a:p>
                      <a:pPr marL="285750" indent="-285750">
                        <a:buFont typeface="Wingdings" panose="05000000000000000000" pitchFamily="2" charset="2"/>
                        <a:buChar char="§"/>
                      </a:pPr>
                      <a:r>
                        <a:rPr lang="fr-FR" dirty="0"/>
                        <a:t>Mauvaise compréhension entre les utilisateurs </a:t>
                      </a:r>
                    </a:p>
                    <a:p>
                      <a:pPr marL="285750" indent="-285750">
                        <a:buFont typeface="Wingdings" panose="05000000000000000000" pitchFamily="2" charset="2"/>
                        <a:buChar char="§"/>
                      </a:pPr>
                      <a:r>
                        <a:rPr lang="fr-FR" dirty="0"/>
                        <a:t>Se faire voler son identité</a:t>
                      </a:r>
                    </a:p>
                  </a:txBody>
                  <a:tcPr/>
                </a:tc>
                <a:extLst>
                  <a:ext uri="{0D108BD9-81ED-4DB2-BD59-A6C34878D82A}">
                    <a16:rowId xmlns:a16="http://schemas.microsoft.com/office/drawing/2014/main" val="2450703551"/>
                  </a:ext>
                </a:extLst>
              </a:tr>
            </a:tbl>
          </a:graphicData>
        </a:graphic>
      </p:graphicFrame>
    </p:spTree>
    <p:extLst>
      <p:ext uri="{BB962C8B-B14F-4D97-AF65-F5344CB8AC3E}">
        <p14:creationId xmlns:p14="http://schemas.microsoft.com/office/powerpoint/2010/main" val="389222014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TotalTime>
  <Words>233</Words>
  <Application>Microsoft Office PowerPoint</Application>
  <PresentationFormat>Grand écran</PresentationFormat>
  <Paragraphs>57</Paragraphs>
  <Slides>5</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5</vt:i4>
      </vt:variant>
    </vt:vector>
  </HeadingPairs>
  <TitlesOfParts>
    <vt:vector size="13" baseType="lpstr">
      <vt:lpstr>Arial</vt:lpstr>
      <vt:lpstr>Arial</vt:lpstr>
      <vt:lpstr>Calibri</vt:lpstr>
      <vt:lpstr>Calibri Light</vt:lpstr>
      <vt:lpstr>Google Sans</vt:lpstr>
      <vt:lpstr>Raleway</vt:lpstr>
      <vt:lpstr>Wingdings</vt:lpstr>
      <vt:lpstr>Thème Office</vt:lpstr>
      <vt:lpstr>Les Réseaux sociaux et internet</vt:lpstr>
      <vt:lpstr>Internet</vt:lpstr>
      <vt:lpstr>Présentation PowerPoint</vt:lpstr>
      <vt:lpstr>Les Réseaux Sociaux</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LesRéseux sociaux et internet</dc:title>
  <dc:creator> </dc:creator>
  <cp:lastModifiedBy>Isabelle DECORET</cp:lastModifiedBy>
  <cp:revision>17</cp:revision>
  <dcterms:created xsi:type="dcterms:W3CDTF">2021-01-13T15:35:16Z</dcterms:created>
  <dcterms:modified xsi:type="dcterms:W3CDTF">2021-01-29T15:40:53Z</dcterms:modified>
</cp:coreProperties>
</file>